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16"/>
  </p:notesMasterIdLst>
  <p:sldIdLst>
    <p:sldId id="257" r:id="rId3"/>
    <p:sldId id="258" r:id="rId4"/>
    <p:sldId id="342" r:id="rId5"/>
    <p:sldId id="338" r:id="rId6"/>
    <p:sldId id="337" r:id="rId7"/>
    <p:sldId id="340" r:id="rId8"/>
    <p:sldId id="341"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308" r:id="rId24"/>
    <p:sldId id="309" r:id="rId25"/>
    <p:sldId id="311" r:id="rId26"/>
    <p:sldId id="312" r:id="rId27"/>
    <p:sldId id="313" r:id="rId28"/>
    <p:sldId id="314" r:id="rId29"/>
    <p:sldId id="321" r:id="rId30"/>
    <p:sldId id="322" r:id="rId31"/>
    <p:sldId id="323" r:id="rId32"/>
    <p:sldId id="324" r:id="rId33"/>
    <p:sldId id="325" r:id="rId34"/>
    <p:sldId id="326" r:id="rId35"/>
    <p:sldId id="315" r:id="rId36"/>
    <p:sldId id="316" r:id="rId37"/>
    <p:sldId id="317" r:id="rId38"/>
    <p:sldId id="318" r:id="rId39"/>
    <p:sldId id="319" r:id="rId40"/>
    <p:sldId id="273" r:id="rId41"/>
    <p:sldId id="327" r:id="rId42"/>
    <p:sldId id="329" r:id="rId43"/>
    <p:sldId id="328" r:id="rId44"/>
    <p:sldId id="330" r:id="rId45"/>
    <p:sldId id="331" r:id="rId46"/>
    <p:sldId id="334"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301" r:id="rId71"/>
    <p:sldId id="302" r:id="rId72"/>
    <p:sldId id="303" r:id="rId73"/>
    <p:sldId id="304" r:id="rId74"/>
    <p:sldId id="305" r:id="rId75"/>
    <p:sldId id="306" r:id="rId76"/>
    <p:sldId id="307" r:id="rId77"/>
    <p:sldId id="297" r:id="rId78"/>
    <p:sldId id="298" r:id="rId79"/>
    <p:sldId id="299" r:id="rId80"/>
    <p:sldId id="300" r:id="rId81"/>
    <p:sldId id="336" r:id="rId82"/>
    <p:sldId id="343" r:id="rId83"/>
    <p:sldId id="335" r:id="rId84"/>
    <p:sldId id="344" r:id="rId85"/>
    <p:sldId id="346" r:id="rId86"/>
    <p:sldId id="348" r:id="rId87"/>
    <p:sldId id="347" r:id="rId88"/>
    <p:sldId id="345" r:id="rId89"/>
    <p:sldId id="349" r:id="rId90"/>
    <p:sldId id="350" r:id="rId91"/>
    <p:sldId id="351" r:id="rId92"/>
    <p:sldId id="352" r:id="rId93"/>
    <p:sldId id="353" r:id="rId94"/>
    <p:sldId id="354" r:id="rId95"/>
    <p:sldId id="355" r:id="rId96"/>
    <p:sldId id="356" r:id="rId97"/>
    <p:sldId id="357" r:id="rId98"/>
    <p:sldId id="358" r:id="rId99"/>
    <p:sldId id="359" r:id="rId100"/>
    <p:sldId id="361" r:id="rId101"/>
    <p:sldId id="360"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8D760B-0CE9-4674-8C77-C8D44CAD0EF1}">
          <p14:sldIdLst>
            <p14:sldId id="257"/>
            <p14:sldId id="258"/>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66627" autoAdjust="0"/>
  </p:normalViewPr>
  <p:slideViewPr>
    <p:cSldViewPr snapToGrid="0">
      <p:cViewPr varScale="1">
        <p:scale>
          <a:sx n="75" d="100"/>
          <a:sy n="75"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23</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29</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314968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10</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45</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46</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60</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61</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70</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71</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72</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73</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74</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83</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84</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85</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86</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87</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88</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13</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106</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107</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108</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109</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110</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111</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112</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15</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30327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387028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19</a:t>
            </a:fld>
            <a:endParaRPr lang="en-US"/>
          </a:p>
        </p:txBody>
      </p:sp>
    </p:spTree>
    <p:extLst>
      <p:ext uri="{BB962C8B-B14F-4D97-AF65-F5344CB8AC3E}">
        <p14:creationId xmlns:p14="http://schemas.microsoft.com/office/powerpoint/2010/main" val="3733100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39.png"/><Relationship Id="rId4" Type="http://schemas.openxmlformats.org/officeDocument/2006/relationships/image" Target="../media/image34.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45127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1928062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5521</TotalTime>
  <Words>5827</Words>
  <Application>Microsoft Office PowerPoint</Application>
  <PresentationFormat>Widescreen</PresentationFormat>
  <Paragraphs>1162</Paragraphs>
  <Slides>113</Slides>
  <Notes>57</Notes>
  <HiddenSlides>16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113</vt:i4>
      </vt:variant>
    </vt:vector>
  </HeadingPairs>
  <TitlesOfParts>
    <vt:vector size="122" baseType="lpstr">
      <vt:lpstr>-apple-system</vt:lpstr>
      <vt:lpstr>Arial</vt:lpstr>
      <vt:lpstr>Calibri</vt:lpstr>
      <vt:lpstr>Font Awesome 5 Free Solid</vt:lpstr>
      <vt:lpstr>Kamerik205 8</vt:lpstr>
      <vt:lpstr>Segoe UI</vt:lpstr>
      <vt:lpstr>Ubuntu Mono</vt:lpstr>
      <vt:lpstr>Default</vt:lpstr>
      <vt:lpstr>Completely Blank</vt:lpstr>
      <vt:lpstr>PowerPoint Presentation</vt:lpstr>
      <vt:lpstr>Who is Chad Green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26</cp:revision>
  <dcterms:created xsi:type="dcterms:W3CDTF">2022-04-17T14:25:04Z</dcterms:created>
  <dcterms:modified xsi:type="dcterms:W3CDTF">2022-04-24T00:29:09Z</dcterms:modified>
</cp:coreProperties>
</file>